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2"/>
    <p:sldId id="29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2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279" r:id="rId26"/>
    <p:sldId id="280" r:id="rId27"/>
    <p:sldId id="281" r:id="rId28"/>
    <p:sldId id="298" r:id="rId29"/>
    <p:sldId id="297" r:id="rId30"/>
    <p:sldId id="283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8288000" cy="10287000"/>
  <p:notesSz cx="6858000" cy="9144000"/>
  <p:embeddedFontLst>
    <p:embeddedFont>
      <p:font typeface="맑은 고딕" panose="020B0503020000020004" pitchFamily="50" charset="-127"/>
      <p:regular r:id="rId45"/>
      <p:bold r:id="rId46"/>
    </p:embeddedFont>
    <p:embeddedFont>
      <p:font typeface="배달의민족 도현" panose="020B0600000101010101" pitchFamily="50" charset="-127"/>
      <p:regular r:id="rId47"/>
    </p:embeddedFont>
    <p:embeddedFont>
      <p:font typeface="여기어때 잘난체 OTF" panose="020B0600000101010101" pitchFamily="34" charset="-12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38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31F81-DC59-4113-8A28-1F3B5B456323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9D992-EBC8-46BC-9482-B49E2E7B72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22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9.png"/><Relationship Id="rId7" Type="http://schemas.openxmlformats.org/officeDocument/2006/relationships/image" Target="../media/image7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76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6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4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4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7.png"/><Relationship Id="rId3" Type="http://schemas.openxmlformats.org/officeDocument/2006/relationships/image" Target="../media/image96.png"/><Relationship Id="rId21" Type="http://schemas.openxmlformats.org/officeDocument/2006/relationships/image" Target="../media/image120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44.png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15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22.png"/><Relationship Id="rId10" Type="http://schemas.openxmlformats.org/officeDocument/2006/relationships/image" Target="../media/image102.png"/><Relationship Id="rId19" Type="http://schemas.openxmlformats.org/officeDocument/2006/relationships/image" Target="../media/image118.png"/><Relationship Id="rId4" Type="http://schemas.openxmlformats.org/officeDocument/2006/relationships/image" Target="../media/image4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3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3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29.png"/><Relationship Id="rId10" Type="http://schemas.openxmlformats.org/officeDocument/2006/relationships/image" Target="../media/image141.png"/><Relationship Id="rId4" Type="http://schemas.openxmlformats.org/officeDocument/2006/relationships/image" Target="../media/image28.png"/><Relationship Id="rId9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8.png"/><Relationship Id="rId7" Type="http://schemas.openxmlformats.org/officeDocument/2006/relationships/image" Target="../media/image13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6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29.png"/><Relationship Id="rId10" Type="http://schemas.openxmlformats.org/officeDocument/2006/relationships/image" Target="../media/image151.png"/><Relationship Id="rId4" Type="http://schemas.openxmlformats.org/officeDocument/2006/relationships/image" Target="../media/image28.png"/><Relationship Id="rId9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6.png"/><Relationship Id="rId7" Type="http://schemas.openxmlformats.org/officeDocument/2006/relationships/image" Target="../media/image147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59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157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60.png"/><Relationship Id="rId7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61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0" y="-241300"/>
            <a:ext cx="10807700" cy="10528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590509900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00" y="38100"/>
            <a:ext cx="15125700" cy="1024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3000" y="8369300"/>
            <a:ext cx="10998200" cy="132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51000" y="-4864100"/>
            <a:ext cx="25349200" cy="991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685800"/>
            <a:ext cx="168783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1092200"/>
            <a:ext cx="13119100" cy="1245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6362700"/>
            <a:ext cx="56896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3530600"/>
            <a:ext cx="3708400" cy="288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2578100"/>
            <a:ext cx="7645400" cy="477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5811500" y="2273300"/>
            <a:ext cx="7112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9359900"/>
            <a:ext cx="16891000" cy="24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49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-88900"/>
            <a:ext cx="81661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45700"/>
            <a:ext cx="18249900" cy="241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900" y="1460500"/>
            <a:ext cx="6172200" cy="617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900" y="2032000"/>
            <a:ext cx="5156200" cy="5143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900" y="1816100"/>
            <a:ext cx="1371600" cy="137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66900" y="7531100"/>
            <a:ext cx="20980400" cy="32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49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-88900"/>
            <a:ext cx="81661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45700"/>
            <a:ext cx="18249900" cy="241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0" y="2717800"/>
            <a:ext cx="13131800" cy="383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400" y="6400800"/>
            <a:ext cx="28321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600" y="6350000"/>
            <a:ext cx="29337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0" y="6400800"/>
            <a:ext cx="25781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49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-88900"/>
            <a:ext cx="81661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45700"/>
            <a:ext cx="18249900" cy="241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0" y="2882900"/>
            <a:ext cx="3759200" cy="3759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3009900"/>
            <a:ext cx="3467100" cy="345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6477000"/>
            <a:ext cx="32766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700" y="6565900"/>
            <a:ext cx="33655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49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-88900"/>
            <a:ext cx="71374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45700"/>
            <a:ext cx="18249900" cy="241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797300"/>
            <a:ext cx="16129000" cy="267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825500"/>
            <a:ext cx="15709900" cy="946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-38100"/>
            <a:ext cx="72136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0900"/>
            <a:ext cx="16611600" cy="958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-38100"/>
            <a:ext cx="72136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685800"/>
            <a:ext cx="168783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00" y="1092200"/>
            <a:ext cx="13081000" cy="1245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6362700"/>
            <a:ext cx="56896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3530600"/>
            <a:ext cx="3708400" cy="288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2578100"/>
            <a:ext cx="7645400" cy="477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5811500" y="2273300"/>
            <a:ext cx="7112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9359900"/>
            <a:ext cx="16891000" cy="24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825500"/>
            <a:ext cx="16827500" cy="946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18D32-654F-1946-0E79-B429E3CDD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-38100"/>
            <a:ext cx="72136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825500"/>
            <a:ext cx="16827500" cy="946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A5089-C61E-220B-28DC-C24AEC324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-38100"/>
            <a:ext cx="79248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9020247-1B46-A78D-3137-809DB608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18491198" cy="104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5500"/>
            <a:ext cx="166243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473749E-2B39-4685-A3B8-54D444745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120900"/>
            <a:ext cx="910402" cy="12446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131C7A1-AD65-0CB6-6314-30E1B6DE0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-38100"/>
            <a:ext cx="79248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38200"/>
            <a:ext cx="16891000" cy="9486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45A634-F49C-80FA-9D77-6F975133F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2019300"/>
            <a:ext cx="910402" cy="12446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DE370C50-A1F9-261D-CA84-252169DA2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-38100"/>
            <a:ext cx="79248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838200"/>
            <a:ext cx="16827500" cy="9461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50B407D-2975-B38D-322F-D67D6DBF2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095500"/>
            <a:ext cx="910402" cy="12446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48E7BB9-B8AA-2520-3293-6A382E997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-38100"/>
            <a:ext cx="79248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49A4BEEF-F408-E306-64CF-52E97F7DC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-38100"/>
            <a:ext cx="8864600" cy="1041400"/>
          </a:xfrm>
          <a:prstGeom prst="rect">
            <a:avLst/>
          </a:prstGeom>
        </p:spPr>
      </p:pic>
      <p:pic>
        <p:nvPicPr>
          <p:cNvPr id="8" name="DESKTOP-DM9I09A - Moonlight 2024-12-05 20-29-58">
            <a:hlinkClick r:id="" action="ppaction://media"/>
            <a:extLst>
              <a:ext uri="{FF2B5EF4-FFF2-40B4-BE49-F238E27FC236}">
                <a16:creationId xmlns:a16="http://schemas.microsoft.com/office/drawing/2014/main" id="{519E2D35-7A1A-AD1F-7AE9-E28C703498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9900" y="877816"/>
            <a:ext cx="16992600" cy="9558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EC31740-F87C-7C12-E8B9-C9B63086C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-38100"/>
            <a:ext cx="8686800" cy="1041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40F1FF-E576-BC3F-4F77-470E8FD9E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1" y="863600"/>
            <a:ext cx="17394512" cy="930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1AC348D9-BAEF-B79C-7F7B-8D6DA112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63600"/>
            <a:ext cx="17780000" cy="95504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852132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22" y="863600"/>
            <a:ext cx="17589500" cy="9461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98521320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87" y="825500"/>
            <a:ext cx="17475200" cy="9321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44" y="825500"/>
            <a:ext cx="17602200" cy="93853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2C8E980B-CE28-0A60-6174-E64189DF70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2138" y="8724900"/>
            <a:ext cx="910402" cy="1244600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710F505F-3851-46B4-D0F1-10F6DE833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00" y="-38100"/>
            <a:ext cx="86868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863600"/>
            <a:ext cx="17576800" cy="942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863600"/>
            <a:ext cx="17576800" cy="9423400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8BC0D38-0373-01C3-E581-D43C37FD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36228">
            <a:off x="11283210" y="8801101"/>
            <a:ext cx="910402" cy="1244600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038A419B-086E-D42B-4177-992C5D181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-38100"/>
            <a:ext cx="81534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D3424-AE3E-130C-AA00-A38B66588478}"/>
              </a:ext>
            </a:extLst>
          </p:cNvPr>
          <p:cNvSpPr txBox="1"/>
          <p:nvPr/>
        </p:nvSpPr>
        <p:spPr>
          <a:xfrm>
            <a:off x="450850" y="1485900"/>
            <a:ext cx="17373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정보</a:t>
            </a:r>
            <a:r>
              <a:rPr lang="en-US" altLang="ko-KR" sz="6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6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</a:t>
            </a:r>
            <a:r>
              <a:rPr lang="en-US" altLang="ko-KR" sz="6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6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가격</a:t>
            </a:r>
            <a:r>
              <a:rPr lang="en-US" altLang="ko-KR" sz="6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6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버튼 배치가 복잡해 사용자들이 정보를 쉽게 인지하지 못함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621F339-AAF0-70E3-8AAA-B26E86B117C4}"/>
              </a:ext>
            </a:extLst>
          </p:cNvPr>
          <p:cNvSpPr/>
          <p:nvPr/>
        </p:nvSpPr>
        <p:spPr>
          <a:xfrm>
            <a:off x="7994650" y="3924300"/>
            <a:ext cx="2286000" cy="2971800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87266-7AB5-A064-46A7-717BEE9EF46A}"/>
              </a:ext>
            </a:extLst>
          </p:cNvPr>
          <p:cNvSpPr txBox="1"/>
          <p:nvPr/>
        </p:nvSpPr>
        <p:spPr>
          <a:xfrm>
            <a:off x="304800" y="7724765"/>
            <a:ext cx="1737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해결 방안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32A3D28B-4DF8-3AC9-4A62-A07A4ACE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-38100"/>
            <a:ext cx="6096000" cy="104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13DB7B-5CE1-9814-54C4-549E036BC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5CBD62-1E11-4A1F-7D06-570C60F5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70C774-23B9-F662-BEA1-1B137C6270A1}"/>
              </a:ext>
            </a:extLst>
          </p:cNvPr>
          <p:cNvSpPr txBox="1"/>
          <p:nvPr/>
        </p:nvSpPr>
        <p:spPr>
          <a:xfrm>
            <a:off x="609600" y="8838127"/>
            <a:ext cx="1737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 정보를 단순화 하여 이름과 가격만 표시</a:t>
            </a:r>
            <a:endParaRPr lang="en-US" altLang="ko-KR" sz="6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94A27-8D65-FFBE-B5D5-D31FB90D9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8776"/>
            <a:ext cx="7988302" cy="7681551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D9A88EB7-BF74-B7E3-6C00-29E8CABDF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-38100"/>
            <a:ext cx="6096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4EA89-AD48-EE7E-2F6C-2BDC783A4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0290E7-E8E9-196E-89FB-C06E0B75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4B17D3-FD12-A669-96A7-724795CE4428}"/>
              </a:ext>
            </a:extLst>
          </p:cNvPr>
          <p:cNvSpPr txBox="1"/>
          <p:nvPr/>
        </p:nvSpPr>
        <p:spPr>
          <a:xfrm>
            <a:off x="450850" y="7739271"/>
            <a:ext cx="17373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 크기를 확대하고 카테고리 버튼에 </a:t>
            </a:r>
            <a:endParaRPr lang="en-US" altLang="ko-KR" sz="6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6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색상을 적용해 강조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9FE200-A16D-E295-A88F-C569E5FF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181667"/>
            <a:ext cx="10985500" cy="617675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61536A-4431-5C89-3848-C9130D4AFE79}"/>
              </a:ext>
            </a:extLst>
          </p:cNvPr>
          <p:cNvSpPr/>
          <p:nvPr/>
        </p:nvSpPr>
        <p:spPr>
          <a:xfrm>
            <a:off x="3352800" y="1638300"/>
            <a:ext cx="6400800" cy="68580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8A0F8DA-A59B-1193-30C5-B61B8E1055EC}"/>
              </a:ext>
            </a:extLst>
          </p:cNvPr>
          <p:cNvSpPr/>
          <p:nvPr/>
        </p:nvSpPr>
        <p:spPr>
          <a:xfrm>
            <a:off x="9601200" y="5676900"/>
            <a:ext cx="4737100" cy="143145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F4E9AEB-CFFD-7E83-A3E9-E99A74E1F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-38100"/>
            <a:ext cx="6096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924300"/>
            <a:ext cx="3721100" cy="104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44900"/>
            <a:ext cx="5930900" cy="194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600" y="177800"/>
            <a:ext cx="863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41300" y="177800"/>
            <a:ext cx="8636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600" y="9220200"/>
            <a:ext cx="8636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1300" y="9220200"/>
            <a:ext cx="863600" cy="86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160000" y="5041900"/>
            <a:ext cx="10312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5938" y="4050406"/>
            <a:ext cx="14351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67138" y="4152006"/>
            <a:ext cx="2565400" cy="149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5238" y="4279006"/>
            <a:ext cx="153924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2300" y="1955800"/>
            <a:ext cx="1435100" cy="143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46200" y="2044700"/>
            <a:ext cx="2565400" cy="151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2197100"/>
            <a:ext cx="139065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7700" y="6451600"/>
            <a:ext cx="1435100" cy="1435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71600" y="6540500"/>
            <a:ext cx="2552700" cy="151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" y="6692900"/>
            <a:ext cx="19189700" cy="128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8783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900" y="1092200"/>
            <a:ext cx="13081000" cy="1245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334000"/>
            <a:ext cx="24638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3441700"/>
            <a:ext cx="11277600" cy="325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5811500" y="2273300"/>
            <a:ext cx="7112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9359900"/>
            <a:ext cx="16891000" cy="24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49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-88900"/>
            <a:ext cx="41783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45700"/>
            <a:ext cx="18249900" cy="241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3454400"/>
            <a:ext cx="3822700" cy="382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3873500"/>
            <a:ext cx="2984500" cy="298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1778000"/>
            <a:ext cx="169545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1739900"/>
            <a:ext cx="6896100" cy="1562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0" y="1879600"/>
            <a:ext cx="7658100" cy="765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00" y="3543300"/>
            <a:ext cx="3822700" cy="382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0" y="3924300"/>
            <a:ext cx="2984500" cy="2984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1892300"/>
            <a:ext cx="7658100" cy="765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3500" y="3568700"/>
            <a:ext cx="3822700" cy="382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600" y="4013200"/>
            <a:ext cx="2984500" cy="2984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79400" y="4533900"/>
            <a:ext cx="838200" cy="774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4100" y="4546600"/>
            <a:ext cx="698500" cy="838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8000" y="4381500"/>
            <a:ext cx="8255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4305300" y="7848600"/>
            <a:ext cx="965200" cy="139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8712200" y="7899400"/>
            <a:ext cx="965200" cy="139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13055600" y="7937500"/>
            <a:ext cx="965200" cy="139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1816100"/>
            <a:ext cx="7658100" cy="765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82900" y="3479800"/>
            <a:ext cx="3822700" cy="38227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6600" y="2578100"/>
            <a:ext cx="5981700" cy="5981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0" y="3873500"/>
            <a:ext cx="2984500" cy="2984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300" y="4381500"/>
            <a:ext cx="825500" cy="838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54400" y="7988300"/>
            <a:ext cx="2933700" cy="1003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53300" y="7988300"/>
            <a:ext cx="3657600" cy="1003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39500" y="7988300"/>
            <a:ext cx="4800600" cy="1003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82800" y="5207000"/>
            <a:ext cx="5080000" cy="1320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11900" y="5207000"/>
            <a:ext cx="5041900" cy="1320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56900" y="5207000"/>
            <a:ext cx="5041900" cy="132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49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-88900"/>
            <a:ext cx="41783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45700"/>
            <a:ext cx="18249900" cy="241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3454400"/>
            <a:ext cx="3822700" cy="382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3873500"/>
            <a:ext cx="2984500" cy="298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1778000"/>
            <a:ext cx="169545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1739900"/>
            <a:ext cx="6896100" cy="1562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0" y="1879600"/>
            <a:ext cx="7658100" cy="765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00" y="3543300"/>
            <a:ext cx="3822700" cy="382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0" y="3924300"/>
            <a:ext cx="2984500" cy="2984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1892300"/>
            <a:ext cx="7658100" cy="765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3500" y="3568700"/>
            <a:ext cx="3822700" cy="382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600" y="4013200"/>
            <a:ext cx="2984500" cy="2984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79400" y="4533900"/>
            <a:ext cx="838200" cy="774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4100" y="4546600"/>
            <a:ext cx="698500" cy="838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8000" y="4381500"/>
            <a:ext cx="8255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4305300" y="7848600"/>
            <a:ext cx="965200" cy="139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8712200" y="7899400"/>
            <a:ext cx="965200" cy="139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13055600" y="7937500"/>
            <a:ext cx="965200" cy="139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1816100"/>
            <a:ext cx="7658100" cy="765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82900" y="3479800"/>
            <a:ext cx="3822700" cy="38227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6600" y="2578100"/>
            <a:ext cx="5981700" cy="5981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0" y="3873500"/>
            <a:ext cx="2984500" cy="2984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300" y="4381500"/>
            <a:ext cx="825500" cy="838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7400" y="7988300"/>
            <a:ext cx="2984500" cy="1003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7200" y="7988300"/>
            <a:ext cx="4241800" cy="1003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60100" y="7988300"/>
            <a:ext cx="5092700" cy="1003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41500" y="5207000"/>
            <a:ext cx="5295900" cy="1320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11900" y="5207000"/>
            <a:ext cx="5080000" cy="1320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42600" y="5207000"/>
            <a:ext cx="5143500" cy="132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200" y="1041400"/>
            <a:ext cx="13017500" cy="1245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5867400"/>
            <a:ext cx="2400300" cy="143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2895600"/>
            <a:ext cx="52070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035300"/>
            <a:ext cx="9245600" cy="415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5811500" y="2273300"/>
            <a:ext cx="7112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9359900"/>
            <a:ext cx="16814800" cy="24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-38100"/>
            <a:ext cx="50165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765300"/>
            <a:ext cx="171704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19300" y="1485900"/>
            <a:ext cx="18427700" cy="2463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924300"/>
            <a:ext cx="171704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25600" y="3644900"/>
            <a:ext cx="18084800" cy="246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6083300"/>
            <a:ext cx="171704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43100" y="5791200"/>
            <a:ext cx="18427700" cy="2463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153400"/>
            <a:ext cx="171704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235200" y="7874000"/>
            <a:ext cx="18707100" cy="246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0" y="1041400"/>
            <a:ext cx="13030200" cy="1245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5867400"/>
            <a:ext cx="2400300" cy="143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2895600"/>
            <a:ext cx="52070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035300"/>
            <a:ext cx="9271000" cy="438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5811500" y="2273300"/>
            <a:ext cx="7112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9359900"/>
            <a:ext cx="16814800" cy="24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9800" y="1524000"/>
            <a:ext cx="26123900" cy="2336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517900"/>
            <a:ext cx="41402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5700" y="787400"/>
            <a:ext cx="622300" cy="951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-38100"/>
            <a:ext cx="38735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7785100"/>
            <a:ext cx="6934200" cy="215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500" y="3873500"/>
            <a:ext cx="4140200" cy="316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2100" y="3721100"/>
            <a:ext cx="3822700" cy="3479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000" y="8267700"/>
            <a:ext cx="7251700" cy="1333500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B3D2E669-E8E6-99D3-498A-A5D8CE70E84F}"/>
              </a:ext>
            </a:extLst>
          </p:cNvPr>
          <p:cNvSpPr txBox="1"/>
          <p:nvPr/>
        </p:nvSpPr>
        <p:spPr>
          <a:xfrm>
            <a:off x="1257300" y="7988300"/>
            <a:ext cx="51054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3900">
                <a:solidFill>
                  <a:srgbClr val="3819A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</a:t>
            </a:r>
            <a:r>
              <a:rPr lang="ko-KR" sz="3900" b="0" i="0" u="none" strike="noStrike">
                <a:solidFill>
                  <a:srgbClr val="3819A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규모</a:t>
            </a:r>
            <a:r>
              <a:rPr lang="en-US" sz="3900" b="0" i="0" u="none" strike="noStrike">
                <a:solidFill>
                  <a:srgbClr val="3819A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sz="3900" b="0" i="0" u="none" strike="noStrike">
                <a:solidFill>
                  <a:srgbClr val="3819A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무인</a:t>
            </a:r>
            <a:r>
              <a:rPr lang="en-US" sz="3900" b="0" i="0" u="none" strike="noStrike">
                <a:solidFill>
                  <a:srgbClr val="3819A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sz="3900" b="0" i="0" u="none" strike="noStrike">
                <a:solidFill>
                  <a:srgbClr val="3819A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매장</a:t>
            </a:r>
            <a:r>
              <a:rPr lang="en-US" sz="3900" b="0" i="0" u="none" strike="noStrike">
                <a:solidFill>
                  <a:srgbClr val="3819A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sz="3900" b="0" i="0" u="none" strike="noStrike">
                <a:solidFill>
                  <a:srgbClr val="3819A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</a:t>
            </a:r>
          </a:p>
          <a:p>
            <a:pPr lvl="0" algn="ctr">
              <a:lnSpc>
                <a:spcPct val="122009"/>
              </a:lnSpc>
            </a:pPr>
            <a:r>
              <a:rPr lang="ko-KR" sz="3900" b="0" i="0" u="none" strike="noStrike">
                <a:solidFill>
                  <a:srgbClr val="3819A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편의점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8343900"/>
            <a:ext cx="13246100" cy="133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5700" y="787400"/>
            <a:ext cx="622300" cy="951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848100"/>
            <a:ext cx="4102100" cy="410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4597400"/>
            <a:ext cx="6629400" cy="334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-38100"/>
            <a:ext cx="38735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975600" y="1460500"/>
            <a:ext cx="26123900" cy="233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9800" y="1524000"/>
            <a:ext cx="26187400" cy="2336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7696200"/>
            <a:ext cx="52197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5700" y="774700"/>
            <a:ext cx="622300" cy="951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-38100"/>
            <a:ext cx="38989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700" y="7683500"/>
            <a:ext cx="61087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300" y="3454400"/>
            <a:ext cx="3632200" cy="3632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6900" y="3568700"/>
            <a:ext cx="3835400" cy="383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000" y="3606800"/>
            <a:ext cx="3327400" cy="3327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102100"/>
            <a:ext cx="2870200" cy="287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4600" y="7721600"/>
            <a:ext cx="5905500" cy="116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8200" y="7708900"/>
            <a:ext cx="5575300" cy="1155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000" y="1524000"/>
            <a:ext cx="22415500" cy="233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390900"/>
            <a:ext cx="4140200" cy="414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8229600"/>
            <a:ext cx="6553200" cy="133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5700" y="787400"/>
            <a:ext cx="622300" cy="951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-38100"/>
            <a:ext cx="38989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400" y="8204200"/>
            <a:ext cx="6756400" cy="1435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2400" y="3390900"/>
            <a:ext cx="4140200" cy="4140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800" y="3390900"/>
            <a:ext cx="4140200" cy="414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1500" y="8204200"/>
            <a:ext cx="6134100" cy="133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85800"/>
            <a:ext cx="168783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1092200"/>
            <a:ext cx="13284200" cy="1247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5359400"/>
            <a:ext cx="2870200" cy="143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2870200"/>
            <a:ext cx="3492500" cy="275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3454400"/>
            <a:ext cx="10033000" cy="325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5811500" y="2273300"/>
            <a:ext cx="7112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9359900"/>
            <a:ext cx="16814800" cy="24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685800"/>
            <a:ext cx="168783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1092200"/>
            <a:ext cx="12954000" cy="1245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30600"/>
            <a:ext cx="3708400" cy="288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2578100"/>
            <a:ext cx="11226800" cy="450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5811500" y="2273300"/>
            <a:ext cx="7112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9359900"/>
            <a:ext cx="168910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00" y="5867400"/>
            <a:ext cx="2400300" cy="143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49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-88900"/>
            <a:ext cx="62357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45700"/>
            <a:ext cx="18249900" cy="241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55800"/>
            <a:ext cx="17360900" cy="655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100" y="6604000"/>
            <a:ext cx="3822700" cy="127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2082800"/>
            <a:ext cx="5664200" cy="445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8400" y="6604000"/>
            <a:ext cx="39878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5684500" y="2298700"/>
            <a:ext cx="10287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72600"/>
            <a:ext cx="182880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400" y="9525000"/>
            <a:ext cx="8839200" cy="8509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AA34D7E5-D7A6-1D24-7BDA-47B904D80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2971800"/>
            <a:ext cx="11645900" cy="645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33800" y="1524000"/>
            <a:ext cx="22529800" cy="233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390900"/>
            <a:ext cx="4140200" cy="414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7861300"/>
            <a:ext cx="6515100" cy="208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5700" y="787400"/>
            <a:ext cx="622300" cy="951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-50800"/>
            <a:ext cx="32893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7835900"/>
            <a:ext cx="7721600" cy="2057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500" y="3390900"/>
            <a:ext cx="4140200" cy="4140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2400" y="3390900"/>
            <a:ext cx="4140200" cy="414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2600" y="7581900"/>
            <a:ext cx="6210300" cy="281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33800" y="1524000"/>
            <a:ext cx="22529800" cy="233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3238500"/>
            <a:ext cx="4140200" cy="414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7708900"/>
            <a:ext cx="6807200" cy="196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0"/>
            <a:ext cx="18300700" cy="82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-50800"/>
            <a:ext cx="3289300" cy="105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7708900"/>
            <a:ext cx="7391400" cy="204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400" y="3238500"/>
            <a:ext cx="4140200" cy="414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685800"/>
            <a:ext cx="168783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1092200"/>
            <a:ext cx="13093700" cy="1247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6362700"/>
            <a:ext cx="56896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467100"/>
            <a:ext cx="3708400" cy="288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578100"/>
            <a:ext cx="10058400" cy="474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5811500" y="2273300"/>
            <a:ext cx="7112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9359900"/>
            <a:ext cx="168910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3530600"/>
            <a:ext cx="3708400" cy="288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49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-88900"/>
            <a:ext cx="47879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45700"/>
            <a:ext cx="18249900" cy="241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1206500"/>
            <a:ext cx="14351000" cy="864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499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-88900"/>
            <a:ext cx="47625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45700"/>
            <a:ext cx="18249900" cy="241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1168400"/>
            <a:ext cx="11264900" cy="835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38</Words>
  <Application>Microsoft Office PowerPoint</Application>
  <PresentationFormat>사용자 지정</PresentationFormat>
  <Paragraphs>7</Paragraphs>
  <Slides>42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배달의민족 도현</vt:lpstr>
      <vt:lpstr>Calibri</vt:lpstr>
      <vt:lpstr>Arial</vt:lpstr>
      <vt:lpstr>여기어때 잘난체 OTF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이민석</dc:creator>
  <cp:lastModifiedBy>이민석</cp:lastModifiedBy>
  <cp:revision>7</cp:revision>
  <dcterms:created xsi:type="dcterms:W3CDTF">2006-08-16T00:00:00Z</dcterms:created>
  <dcterms:modified xsi:type="dcterms:W3CDTF">2024-12-06T01:42:04Z</dcterms:modified>
</cp:coreProperties>
</file>